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14bff428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14bff428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presentació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LOGO 2DO COINTE.png"/>
          <p:cNvPicPr preferRelativeResize="0"/>
          <p:nvPr/>
        </p:nvPicPr>
        <p:blipFill rotWithShape="1">
          <a:blip r:embed="rId4">
            <a:alphaModFix/>
          </a:blip>
          <a:srcRect b="16744" l="0" r="0" t="19687"/>
          <a:stretch/>
        </p:blipFill>
        <p:spPr>
          <a:xfrm>
            <a:off x="204650" y="-276675"/>
            <a:ext cx="3848101" cy="346946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04650" y="3372400"/>
            <a:ext cx="38481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900">
                <a:solidFill>
                  <a:schemeClr val="dk2"/>
                </a:solidFill>
              </a:rPr>
              <a:t>Nombre de la presentación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5488" y="4092915"/>
            <a:ext cx="38481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900">
                <a:solidFill>
                  <a:schemeClr val="dk2"/>
                </a:solidFill>
              </a:rPr>
              <a:t>Nombre del autor/a</a:t>
            </a:r>
            <a:endParaRPr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 title="presentación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