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FE5E5-669C-4840-179A-7BF99DA84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208" y="1302454"/>
            <a:ext cx="7196456" cy="2387600"/>
          </a:xfrm>
        </p:spPr>
        <p:txBody>
          <a:bodyPr/>
          <a:lstStyle/>
          <a:p>
            <a:r>
              <a:rPr lang="es-MX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A13EB6-ABFA-1214-8307-2F3BB32CA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8034" y="4079875"/>
            <a:ext cx="8791575" cy="1655762"/>
          </a:xfrm>
        </p:spPr>
        <p:txBody>
          <a:bodyPr/>
          <a:lstStyle/>
          <a:p>
            <a:r>
              <a:rPr lang="es-MX" dirty="0"/>
              <a:t>Nombre(S) del autor(ES)</a:t>
            </a:r>
          </a:p>
          <a:p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0A52175-CF1E-E320-0880-AB8199659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64" y="5769129"/>
            <a:ext cx="9980296" cy="139960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4994F7-770E-F9B3-AAFC-EE527C0EF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45" y="638090"/>
            <a:ext cx="9540933" cy="569608"/>
          </a:xfrm>
          <a:prstGeom prst="rect">
            <a:avLst/>
          </a:prstGeom>
        </p:spPr>
      </p:pic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480D34D7-AE66-8412-36DC-E2138AE38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641" y="1597519"/>
            <a:ext cx="4284046" cy="38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9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3EE2B-E8E5-4510-F6A7-16F0CBF3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9E3675-DA74-D554-43A2-AB915D796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64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412</TotalTime>
  <Words>13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Tw Cen MT</vt:lpstr>
      <vt:lpstr>Circuito</vt:lpstr>
      <vt:lpstr>Título de la presentación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Adrian Martinez</dc:creator>
  <cp:lastModifiedBy>Adrian Martinez</cp:lastModifiedBy>
  <cp:revision>4</cp:revision>
  <dcterms:created xsi:type="dcterms:W3CDTF">2025-10-27T01:04:49Z</dcterms:created>
  <dcterms:modified xsi:type="dcterms:W3CDTF">2025-10-30T21:04:44Z</dcterms:modified>
</cp:coreProperties>
</file>